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BBA5-BD2E-4525-8CB3-3BDA11EE7C6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92FD-867F-479E-BF5A-C09DAA90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7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BBBA5-BD2E-4525-8CB3-3BDA11EE7C6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92FD-867F-479E-BF5A-C09DAA90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11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3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4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81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98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0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9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2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6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4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5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9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3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8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3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1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86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07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9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08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93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3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91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7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02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8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74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8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93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3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0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9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0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3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0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9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58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8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6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4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49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8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8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5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61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2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72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29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7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4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5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7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82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6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97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58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485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792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49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5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46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1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86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73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247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81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489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90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014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10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1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56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3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977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3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화면 슬라이드 쇼(4:3)</PresentationFormat>
  <Paragraphs>91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2022-03-06T14:38:49Z</dcterms:created>
  <dcterms:modified xsi:type="dcterms:W3CDTF">2022-03-06T14:38:49Z</dcterms:modified>
</cp:coreProperties>
</file>